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91" name="Google Shape;191;p22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153" name="Google Shape;153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71" name="Google Shape;171;p1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72" name="Google Shape;172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78" name="Google Shape;178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20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